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62" r:id="rId3"/>
    <p:sldId id="263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1374"/>
            <a:ext cx="9144000" cy="6207679"/>
          </a:xfrm>
        </p:spPr>
        <p:txBody>
          <a:bodyPr>
            <a:noAutofit/>
          </a:bodyPr>
          <a:lstStyle/>
          <a:p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“This is what the Lord says to his anointed,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to Cyrus, whose right hand I take hold of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to subdue nations before him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and to strip kings of their armor,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to open doors before him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so that gates will not be shut:</a:t>
            </a: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Isaiah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45:2-8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53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 will go before you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and will level the mountains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 will break down gates of bronze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and cut through bars of iron.</a:t>
            </a:r>
            <a:endParaRPr lang="ru-RU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25210" y="198202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Isaiah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45:2-8</a:t>
            </a:r>
          </a:p>
        </p:txBody>
      </p:sp>
    </p:spTree>
    <p:extLst>
      <p:ext uri="{BB962C8B-B14F-4D97-AF65-F5344CB8AC3E}">
        <p14:creationId xmlns:p14="http://schemas.microsoft.com/office/powerpoint/2010/main" val="3400970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71163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 will give you hidden treasures,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riches stored in secret places,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so that you may know that I am the Lord,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the God of Israel, who summons you by name.</a:t>
            </a:r>
            <a:endParaRPr lang="ru-RU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Isaiah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45:2-8</a:t>
            </a:r>
          </a:p>
        </p:txBody>
      </p:sp>
    </p:spTree>
    <p:extLst>
      <p:ext uri="{BB962C8B-B14F-4D97-AF65-F5344CB8AC3E}">
        <p14:creationId xmlns:p14="http://schemas.microsoft.com/office/powerpoint/2010/main" val="2062039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196190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For the sake of Jacob my servant,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of Israel my chosen,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I summon you by name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and bestow on you a title of honor,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though you do not acknowledge me.</a:t>
            </a:r>
            <a:endParaRPr lang="uk-UA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I am the Lord, and there is no other;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apart from me there is no God.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I will strengthen you,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though you have not acknowledged me,</a:t>
            </a:r>
            <a:endParaRPr lang="ru-RU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10098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so that from the rising of the sun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to the place of its setting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people may know there is none besides me.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I am the Lord, and there is no other.</a:t>
            </a:r>
            <a:endParaRPr lang="uk-UA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I form the light and create darkness,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I bring prosperity and create disaster;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I, the Lord, do all these things.</a:t>
            </a:r>
            <a:endParaRPr lang="ru-RU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“You heavens above, rain down my righteousness;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let the clouds shower it down.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Let the earth open wide,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let salvation spring up,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let righteousness flourish with it;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I, the Lord, have created it.</a:t>
            </a:r>
            <a:endParaRPr lang="ru-RU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584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</TotalTime>
  <Words>286</Words>
  <Application>Microsoft Office PowerPoint</Application>
  <PresentationFormat>Екран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10</cp:revision>
  <dcterms:created xsi:type="dcterms:W3CDTF">2021-12-07T20:43:07Z</dcterms:created>
  <dcterms:modified xsi:type="dcterms:W3CDTF">2022-01-14T20:27:49Z</dcterms:modified>
</cp:coreProperties>
</file>